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"/>
  </p:notesMasterIdLst>
  <p:sldIdLst>
    <p:sldId id="267" r:id="rId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FF"/>
    <a:srgbClr val="9E8040"/>
    <a:srgbClr val="B17800"/>
    <a:srgbClr val="FDAB00"/>
    <a:srgbClr val="191F2F"/>
    <a:srgbClr val="B08769"/>
    <a:srgbClr val="FFF6DD"/>
    <a:srgbClr val="926464"/>
    <a:srgbClr val="714D4D"/>
    <a:srgbClr val="FEE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 snapToGrid="0" snapToObjects="1">
      <p:cViewPr>
        <p:scale>
          <a:sx n="87" d="100"/>
          <a:sy n="87" d="100"/>
        </p:scale>
        <p:origin x="-11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E51C-16B8-4D00-8E84-D41C78F22ED1}" type="datetimeFigureOut">
              <a:rPr lang="es-ES" smtClean="0"/>
              <a:t>08/10/2021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425A6-B96E-478A-9277-0029BD7D5E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2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FE985D51-F8A9-D24A-B8C2-F92878F8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45F0AB1-DEB1-944C-9A98-D6EEDD42E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117" y="4367047"/>
            <a:ext cx="3231929" cy="638505"/>
          </a:xfrm>
        </p:spPr>
        <p:txBody>
          <a:bodyPr anchor="ctr">
            <a:normAutofit/>
          </a:bodyPr>
          <a:lstStyle>
            <a:lvl1pPr algn="l">
              <a:defRPr sz="1400" b="1">
                <a:solidFill>
                  <a:srgbClr val="FDAB00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FE1FB3AE-0C20-684D-A2F9-83F43399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544" y="5543713"/>
            <a:ext cx="2924503" cy="365125"/>
          </a:xfrm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DAB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0074B76-1BEC-5E48-9C50-9312B3EA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08/10/2021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F92A8E3-3364-E641-AB76-250BB123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00F5698-63DC-3F4A-8E42-627D482E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5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D248C9B-D775-034A-8BCE-15901675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263A3F42-C7D2-5840-AA07-4BC697D8E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52AEBC7-7282-604F-ACE6-AFC378EB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08/10/2021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C569204-E459-234A-A641-7319DE2D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C56C1CA-AEA7-C241-A7F5-8CA1A020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21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DD8F2F9A-051D-4841-BA22-B1AB6751D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75E88922-932B-D345-ACBD-09EFB0857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851A9B0-6B3F-C745-9206-CDE064BA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08/10/2021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36D109C-BD07-A442-8B56-EA717091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B4A8FF2-8755-FF4A-B75D-1D27F3E2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51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A793D1A6-2E7D-7F4D-BD67-02EEF8600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636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81A050D-7376-A241-8D50-68F524A1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5486400" cy="1101069"/>
          </a:xfrm>
        </p:spPr>
        <p:txBody>
          <a:bodyPr/>
          <a:lstStyle>
            <a:lvl1pPr>
              <a:defRPr>
                <a:solidFill>
                  <a:srgbClr val="191F2F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A9D5439-C580-E248-AD22-4E1F37A66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5021"/>
            <a:ext cx="7886700" cy="4327634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0205F59-B0EF-3745-A43C-4D2C51C1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08/10/2021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D744704-4F32-6244-8F51-76DEE75D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6369A3C-0825-714F-841F-C07D33F2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92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E5B3F0E-E737-4948-94B2-CC326297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6A94D450-2879-DD45-838E-33CAD65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8253228-28DB-9B41-8B8C-7F47CB69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08/10/2021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FEA61FA-F7BD-7F46-995A-03DBB47C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2A7BA56-D362-6641-8F52-127E6077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0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681EBBD-D4D5-1242-9716-26636D8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BBAF55D-4D51-734E-B072-2E87EB407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A01022F-E9A3-2948-835E-A8F8782D2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6CF2247E-110F-B94D-BF77-E7F731F2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08/10/2021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C1D7036-7EDC-D749-A27E-C0A03847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FCA39C44-4038-B24F-96ED-2A91FDE9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7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F91A03E-45BC-F24F-8616-A5186B88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8AAADE2-444B-C548-8783-C9D617663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49B26F2-36DE-E940-9D65-DD7782472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B120FD11-FB37-8140-B7DD-23938A4C2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566F87A0-0DE9-3241-A57E-AF32C056A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8CEDD09E-AB45-CD4A-AD17-396B0E85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08/10/2021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B0C8F791-6681-5241-A786-781C4976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3F25044A-4FF7-7943-B889-47544B04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12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27F9FB91-BCD3-8A4D-9AAC-B88C35D9F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D579F5F-2F29-794F-B4AB-B4368A16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8" y="136524"/>
            <a:ext cx="5807622" cy="1290255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3B9E515-66FD-6B4E-AF15-B6CCE789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08/10/2021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CF723F6C-661B-E04E-95F1-57F00E90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7C79F5BA-8660-D74A-A0D9-0B098DBF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23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AC3A91D1-0BEC-A84B-9837-BDB594CA2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65505FCB-D4A1-CC47-9F59-5DD5ABC5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08/10/2021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FFBDF4D4-23DC-C74C-A512-A0810377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81FDC522-472F-D247-AC24-5FDC1A5C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4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40F7EA1-B1C8-A64D-A3D9-D34A3653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8D16D5A-67BF-CC4B-8D1E-AF0BB435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6FD8C987-6AAD-5C44-9495-0B01DF4F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5250B02F-0F03-B549-A520-6DEBF314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08/10/2021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6617DF75-B0EC-3F44-BAD9-4B409266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8091F0E-DEB3-A241-937C-017D9D04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68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EF6C422-1658-BF4E-9D26-DF5305CC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4338D462-6AB0-5A43-AAEA-A7BBC9C94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FF51A94C-6E00-984A-AFFF-52DD19D71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B47DA1E3-542E-1040-8C95-A5D25FB9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08/10/2021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77A25775-1855-2E47-9D40-30220CFF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72A31615-E40B-6C41-AAA2-A3C0295F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89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6ADFB9B2-35AB-574F-A9EE-9834C524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86350870-867E-4249-B3B8-687E32210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BB25AFD-0B1B-D649-8B4F-6D6085FBD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DC89-5A4E-EA4A-A616-1B366F85EE07}" type="datetimeFigureOut">
              <a:rPr lang="es-ES" smtClean="0"/>
              <a:t>08/10/2021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160EB07-B89E-2948-BBF2-B108E843A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A667ECC-05E6-4A45-B60D-ACBAF8884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39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892626" y="1883231"/>
            <a:ext cx="73805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/>
              <a:t>En el </a:t>
            </a:r>
            <a:r>
              <a:rPr lang="es-MX" b="1" dirty="0" smtClean="0"/>
              <a:t>tercer trimestre </a:t>
            </a:r>
            <a:r>
              <a:rPr lang="es-MX" b="1" dirty="0" smtClean="0"/>
              <a:t>del 2021 no se generaron actas de Entrega-Recepción. </a:t>
            </a:r>
          </a:p>
          <a:p>
            <a:pPr algn="just"/>
            <a:endParaRPr lang="es-MX" b="1" dirty="0"/>
          </a:p>
          <a:p>
            <a:pPr algn="just"/>
            <a:r>
              <a:rPr lang="es-MX" b="1" dirty="0" smtClean="0"/>
              <a:t>En cuanto se realice algún procedimiento y éste sea concluido y la información proporcionada por el área responsable, será publicada como corresponde. </a:t>
            </a: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1360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</TotalTime>
  <Words>37</Words>
  <Application>Microsoft Office PowerPoint</Application>
  <PresentationFormat>Presentación en pantalla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Casas</dc:creator>
  <cp:lastModifiedBy>Tribual esp adol</cp:lastModifiedBy>
  <cp:revision>72</cp:revision>
  <dcterms:created xsi:type="dcterms:W3CDTF">2017-02-28T19:33:47Z</dcterms:created>
  <dcterms:modified xsi:type="dcterms:W3CDTF">2021-10-08T17:23:10Z</dcterms:modified>
</cp:coreProperties>
</file>